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8/15/2020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8/15/2020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8/15/2020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8/15/2020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J8Hxglh0j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6BE4D-9AB6-45EA-901C-A5CF76BDBB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800" dirty="0">
                <a:latin typeface="Verdana" panose="020B0604030504040204" pitchFamily="34" charset="0"/>
                <a:ea typeface="Verdana" panose="020B0604030504040204" pitchFamily="34" charset="0"/>
              </a:rPr>
              <a:t>Workshop</a:t>
            </a:r>
            <a:b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BE" sz="6600" i="1" dirty="0">
                <a:latin typeface="Verdana" panose="020B0604030504040204" pitchFamily="34" charset="0"/>
                <a:ea typeface="Verdana" panose="020B0604030504040204" pitchFamily="34" charset="0"/>
              </a:rPr>
              <a:t>Trauma power</a:t>
            </a:r>
            <a:endParaRPr lang="nl-BE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7D479BD-27A1-4BA2-AEE6-8B3B65572B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err="1"/>
              <a:t>Shauni</a:t>
            </a:r>
            <a:r>
              <a:rPr lang="nl-BE" dirty="0"/>
              <a:t> </a:t>
            </a:r>
            <a:r>
              <a:rPr lang="nl-BE" dirty="0" err="1"/>
              <a:t>Vanhaegendoren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346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56761-5C5F-466A-B6AE-8594785E2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Introduction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6F9214-ED16-4354-B9AE-3565E1756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meaning of this workshop is to create awareness on trauma.</a:t>
            </a:r>
          </a:p>
          <a:p>
            <a:r>
              <a:rPr lang="en-GB" dirty="0"/>
              <a:t>CAL counts lots of traumatized children. For that reason it is important for teachers to understand what trauma means and how it affects children. </a:t>
            </a:r>
          </a:p>
          <a:p>
            <a:r>
              <a:rPr lang="en-GB" dirty="0"/>
              <a:t>The video below explains this in a clear way.</a:t>
            </a:r>
          </a:p>
          <a:p>
            <a:endParaRPr lang="en-GB" dirty="0"/>
          </a:p>
          <a:p>
            <a:r>
              <a:rPr lang="nl-BE" dirty="0">
                <a:hlinkClick r:id="rId2"/>
              </a:rPr>
              <a:t>https://www.youtube.com/watch?v=jJ8Hxglh0jQ</a:t>
            </a:r>
            <a:endParaRPr lang="nl-BE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93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65E87-AD57-4159-9047-9BE9DF5B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What</a:t>
            </a:r>
            <a:r>
              <a:rPr lang="nl-BE" dirty="0"/>
              <a:t> is trauma?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AE0BC9-B948-4777-86B2-93B5D3043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Something really bad that happens to you.</a:t>
            </a:r>
          </a:p>
          <a:p>
            <a:pPr marL="0" indent="0">
              <a:buNone/>
            </a:pPr>
            <a:r>
              <a:rPr lang="en-GB" dirty="0"/>
              <a:t>               </a:t>
            </a:r>
            <a:r>
              <a:rPr lang="en-GB" dirty="0">
                <a:sym typeface="Wingdings" panose="05000000000000000000" pitchFamily="2" charset="2"/>
              </a:rPr>
              <a:t>  You can have strong feelings about it.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                 You can have the feeling that things aren’t like they used to be.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                 Your life may have been in danger.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4832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14560-50B5-4063-B12B-BE16129A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/>
              <a:t>Experiences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traumatic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C06881-13E3-42C2-9735-C8753BA53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 bad accident </a:t>
            </a:r>
          </a:p>
          <a:p>
            <a:r>
              <a:rPr lang="nl-BE" dirty="0" err="1"/>
              <a:t>Physical</a:t>
            </a:r>
            <a:r>
              <a:rPr lang="nl-BE" dirty="0"/>
              <a:t> </a:t>
            </a:r>
            <a:r>
              <a:rPr lang="nl-BE" dirty="0" err="1"/>
              <a:t>abuse</a:t>
            </a:r>
            <a:endParaRPr lang="nl-BE" dirty="0"/>
          </a:p>
          <a:p>
            <a:r>
              <a:rPr lang="nl-BE" dirty="0" err="1"/>
              <a:t>Sexual</a:t>
            </a:r>
            <a:r>
              <a:rPr lang="nl-BE" dirty="0"/>
              <a:t> </a:t>
            </a:r>
            <a:r>
              <a:rPr lang="nl-BE" dirty="0" err="1"/>
              <a:t>abuse</a:t>
            </a:r>
            <a:r>
              <a:rPr lang="nl-BE" dirty="0"/>
              <a:t> </a:t>
            </a:r>
          </a:p>
          <a:p>
            <a:r>
              <a:rPr lang="nl-BE" dirty="0" err="1"/>
              <a:t>Emotional</a:t>
            </a:r>
            <a:r>
              <a:rPr lang="nl-BE" dirty="0"/>
              <a:t> </a:t>
            </a:r>
            <a:r>
              <a:rPr lang="nl-BE" dirty="0" err="1"/>
              <a:t>abuse</a:t>
            </a:r>
            <a:endParaRPr lang="nl-BE" dirty="0"/>
          </a:p>
          <a:p>
            <a:r>
              <a:rPr lang="nl-BE" dirty="0" err="1"/>
              <a:t>Seeing</a:t>
            </a:r>
            <a:r>
              <a:rPr lang="nl-BE" dirty="0"/>
              <a:t> </a:t>
            </a:r>
            <a:r>
              <a:rPr lang="nl-BE" dirty="0" err="1"/>
              <a:t>someone</a:t>
            </a:r>
            <a:r>
              <a:rPr lang="nl-BE" dirty="0"/>
              <a:t> get </a:t>
            </a:r>
            <a:r>
              <a:rPr lang="nl-BE" dirty="0" err="1"/>
              <a:t>hurt</a:t>
            </a:r>
            <a:endParaRPr lang="nl-BE" dirty="0"/>
          </a:p>
          <a:p>
            <a:r>
              <a:rPr lang="nl-BE" dirty="0"/>
              <a:t>A big storm (</a:t>
            </a:r>
            <a:r>
              <a:rPr lang="nl-BE" dirty="0" err="1"/>
              <a:t>hurricane</a:t>
            </a:r>
            <a:r>
              <a:rPr lang="nl-BE" dirty="0"/>
              <a:t>, </a:t>
            </a:r>
            <a:r>
              <a:rPr lang="nl-BE" dirty="0" err="1"/>
              <a:t>earthquake</a:t>
            </a:r>
            <a:r>
              <a:rPr lang="nl-BE" dirty="0"/>
              <a:t> or tornado)</a:t>
            </a:r>
          </a:p>
          <a:p>
            <a:r>
              <a:rPr lang="nl-B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900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943B1-EECC-41A7-A14B-5A545E51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People </a:t>
            </a:r>
            <a:r>
              <a:rPr lang="nl-BE" dirty="0" err="1"/>
              <a:t>react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trauma in different </a:t>
            </a:r>
            <a:r>
              <a:rPr lang="nl-BE" dirty="0" err="1"/>
              <a:t>ways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5077CB-DB20-4EE1-9169-6146AA4021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/>
              <a:t>Sadness</a:t>
            </a:r>
            <a:endParaRPr lang="nl-BE" dirty="0"/>
          </a:p>
          <a:p>
            <a:r>
              <a:rPr lang="nl-BE" dirty="0" err="1"/>
              <a:t>Worry</a:t>
            </a:r>
            <a:r>
              <a:rPr lang="nl-BE" dirty="0"/>
              <a:t> </a:t>
            </a:r>
          </a:p>
          <a:p>
            <a:r>
              <a:rPr lang="nl-BE" dirty="0" err="1"/>
              <a:t>Fear</a:t>
            </a:r>
            <a:r>
              <a:rPr lang="nl-BE" dirty="0"/>
              <a:t> </a:t>
            </a:r>
          </a:p>
          <a:p>
            <a:r>
              <a:rPr lang="nl-BE" dirty="0"/>
              <a:t>No </a:t>
            </a:r>
            <a:r>
              <a:rPr lang="nl-BE" dirty="0" err="1"/>
              <a:t>feelings</a:t>
            </a:r>
            <a:r>
              <a:rPr lang="nl-BE" dirty="0"/>
              <a:t> at </a:t>
            </a:r>
            <a:r>
              <a:rPr lang="nl-BE" dirty="0" err="1"/>
              <a:t>all</a:t>
            </a:r>
            <a:endParaRPr lang="nl-BE" dirty="0"/>
          </a:p>
          <a:p>
            <a:r>
              <a:rPr lang="nl-BE" dirty="0" err="1"/>
              <a:t>Worrying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something</a:t>
            </a:r>
            <a:r>
              <a:rPr lang="nl-BE" dirty="0"/>
              <a:t> bad </a:t>
            </a:r>
            <a:r>
              <a:rPr lang="nl-BE" dirty="0" err="1"/>
              <a:t>might</a:t>
            </a:r>
            <a:r>
              <a:rPr lang="nl-BE" dirty="0"/>
              <a:t> happen </a:t>
            </a:r>
            <a:r>
              <a:rPr lang="nl-BE" dirty="0" err="1"/>
              <a:t>again</a:t>
            </a:r>
            <a:r>
              <a:rPr lang="nl-BE" dirty="0"/>
              <a:t> </a:t>
            </a:r>
          </a:p>
          <a:p>
            <a:r>
              <a:rPr lang="nl-BE" dirty="0"/>
              <a:t>Feeling </a:t>
            </a:r>
            <a:r>
              <a:rPr lang="nl-BE" dirty="0" err="1"/>
              <a:t>scared</a:t>
            </a:r>
            <a:endParaRPr lang="nl-BE" dirty="0"/>
          </a:p>
          <a:p>
            <a:r>
              <a:rPr lang="nl-BE" dirty="0"/>
              <a:t>Hard time </a:t>
            </a:r>
            <a:r>
              <a:rPr lang="nl-BE" dirty="0" err="1"/>
              <a:t>concentrating</a:t>
            </a:r>
            <a:r>
              <a:rPr lang="nl-BE" dirty="0"/>
              <a:t> on school </a:t>
            </a:r>
            <a:r>
              <a:rPr lang="nl-BE" dirty="0" err="1"/>
              <a:t>work</a:t>
            </a:r>
            <a:r>
              <a:rPr lang="nl-BE" dirty="0"/>
              <a:t> or </a:t>
            </a:r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activities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D29EA90-4AF8-4C5F-9A56-A23F50FAB3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err="1"/>
              <a:t>Nightmares</a:t>
            </a:r>
            <a:r>
              <a:rPr lang="nl-BE" dirty="0"/>
              <a:t> or </a:t>
            </a:r>
            <a:r>
              <a:rPr lang="nl-BE" dirty="0" err="1"/>
              <a:t>trouble</a:t>
            </a:r>
            <a:r>
              <a:rPr lang="nl-BE" dirty="0"/>
              <a:t> sleeping</a:t>
            </a:r>
          </a:p>
          <a:p>
            <a:r>
              <a:rPr lang="nl-BE" dirty="0"/>
              <a:t>Thinking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happened</a:t>
            </a:r>
            <a:r>
              <a:rPr lang="nl-BE" dirty="0"/>
              <a:t> </a:t>
            </a:r>
            <a:r>
              <a:rPr lang="nl-BE" dirty="0" err="1"/>
              <a:t>when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don’t</a:t>
            </a:r>
            <a:r>
              <a:rPr lang="nl-BE" dirty="0"/>
              <a:t> want </a:t>
            </a:r>
            <a:r>
              <a:rPr lang="nl-BE" dirty="0" err="1"/>
              <a:t>to</a:t>
            </a:r>
            <a:endParaRPr lang="nl-BE" dirty="0"/>
          </a:p>
          <a:p>
            <a:r>
              <a:rPr lang="nl-BE" dirty="0" err="1"/>
              <a:t>Avoiding</a:t>
            </a:r>
            <a:r>
              <a:rPr lang="nl-BE" dirty="0"/>
              <a:t> </a:t>
            </a:r>
            <a:r>
              <a:rPr lang="nl-BE" dirty="0" err="1"/>
              <a:t>people</a:t>
            </a:r>
            <a:r>
              <a:rPr lang="nl-BE" dirty="0"/>
              <a:t>, </a:t>
            </a:r>
            <a:r>
              <a:rPr lang="nl-BE" dirty="0" err="1"/>
              <a:t>places</a:t>
            </a:r>
            <a:r>
              <a:rPr lang="nl-BE" dirty="0"/>
              <a:t> or </a:t>
            </a:r>
            <a:r>
              <a:rPr lang="nl-BE" dirty="0" err="1"/>
              <a:t>things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remind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of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happened</a:t>
            </a:r>
            <a:endParaRPr lang="nl-BE" dirty="0"/>
          </a:p>
          <a:p>
            <a:r>
              <a:rPr lang="nl-BE" dirty="0"/>
              <a:t>Feeling like </a:t>
            </a:r>
            <a:r>
              <a:rPr lang="nl-BE" dirty="0" err="1"/>
              <a:t>you</a:t>
            </a:r>
            <a:r>
              <a:rPr lang="nl-BE" dirty="0"/>
              <a:t> are in a </a:t>
            </a:r>
            <a:r>
              <a:rPr lang="nl-BE" dirty="0" err="1"/>
              <a:t>dream</a:t>
            </a:r>
            <a:endParaRPr lang="nl-BE" dirty="0"/>
          </a:p>
          <a:p>
            <a:r>
              <a:rPr lang="nl-BE" dirty="0" err="1"/>
              <a:t>Blaming</a:t>
            </a:r>
            <a:r>
              <a:rPr lang="nl-BE" dirty="0"/>
              <a:t> </a:t>
            </a:r>
            <a:r>
              <a:rPr lang="nl-BE" dirty="0" err="1"/>
              <a:t>yourself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happened</a:t>
            </a:r>
            <a:endParaRPr lang="nl-BE" dirty="0"/>
          </a:p>
          <a:p>
            <a:r>
              <a:rPr lang="nl-B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7774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64240-D4F3-45EE-8B18-790F633C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do as a teacher?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55BBAE-424E-41E9-8037-B5D394F0D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children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always</a:t>
            </a:r>
            <a:r>
              <a:rPr lang="nl-BE" dirty="0"/>
              <a:t> </a:t>
            </a:r>
            <a:r>
              <a:rPr lang="nl-BE" dirty="0" err="1"/>
              <a:t>count</a:t>
            </a:r>
            <a:r>
              <a:rPr lang="nl-BE" dirty="0"/>
              <a:t> on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a talk at </a:t>
            </a:r>
            <a:r>
              <a:rPr lang="nl-BE" dirty="0" err="1"/>
              <a:t>anytime</a:t>
            </a:r>
            <a:r>
              <a:rPr lang="nl-BE" dirty="0"/>
              <a:t>. </a:t>
            </a:r>
          </a:p>
          <a:p>
            <a:endParaRPr lang="nl-BE" dirty="0"/>
          </a:p>
          <a:p>
            <a:r>
              <a:rPr lang="nl-BE" dirty="0" err="1"/>
              <a:t>Provide</a:t>
            </a:r>
            <a:r>
              <a:rPr lang="nl-BE" dirty="0"/>
              <a:t> a safe </a:t>
            </a:r>
            <a:r>
              <a:rPr lang="nl-BE" dirty="0" err="1"/>
              <a:t>place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children</a:t>
            </a:r>
            <a:r>
              <a:rPr lang="nl-BE" dirty="0"/>
              <a:t>.</a:t>
            </a:r>
          </a:p>
          <a:p>
            <a:endParaRPr lang="nl-BE" dirty="0"/>
          </a:p>
          <a:p>
            <a:r>
              <a:rPr lang="nl-BE" dirty="0" err="1"/>
              <a:t>Increase</a:t>
            </a:r>
            <a:r>
              <a:rPr lang="nl-BE" dirty="0"/>
              <a:t> </a:t>
            </a:r>
            <a:r>
              <a:rPr lang="nl-BE" dirty="0" err="1"/>
              <a:t>children’s</a:t>
            </a:r>
            <a:r>
              <a:rPr lang="nl-BE" dirty="0"/>
              <a:t> </a:t>
            </a:r>
            <a:r>
              <a:rPr lang="nl-BE" dirty="0" err="1"/>
              <a:t>resilience</a:t>
            </a:r>
            <a:r>
              <a:rPr lang="nl-BE" dirty="0"/>
              <a:t> (more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on </a:t>
            </a:r>
            <a:r>
              <a:rPr lang="nl-BE" dirty="0" err="1"/>
              <a:t>the</a:t>
            </a:r>
            <a:r>
              <a:rPr lang="nl-BE" dirty="0"/>
              <a:t> next slide)</a:t>
            </a:r>
          </a:p>
          <a:p>
            <a:endParaRPr lang="nl-BE" dirty="0"/>
          </a:p>
          <a:p>
            <a:r>
              <a:rPr lang="nl-BE" dirty="0" err="1"/>
              <a:t>Use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games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tips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website </a:t>
            </a:r>
            <a:r>
              <a:rPr lang="nl-BE" dirty="0" err="1"/>
              <a:t>about</a:t>
            </a:r>
            <a:r>
              <a:rPr lang="nl-BE" dirty="0"/>
              <a:t> trauma power.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347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0DD68-05FC-4806-89CB-37722D9F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Increasing</a:t>
            </a:r>
            <a:r>
              <a:rPr lang="nl-BE" dirty="0"/>
              <a:t> </a:t>
            </a:r>
            <a:r>
              <a:rPr lang="nl-BE" dirty="0" err="1"/>
              <a:t>resilience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7A3E9A-ACE9-4E7D-8EDE-37FEB4023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The basic of </a:t>
            </a:r>
            <a:r>
              <a:rPr lang="nl-BE" dirty="0" err="1"/>
              <a:t>resilience</a:t>
            </a:r>
            <a:r>
              <a:rPr lang="nl-BE" dirty="0"/>
              <a:t> is </a:t>
            </a:r>
            <a:r>
              <a:rPr lang="nl-BE" dirty="0" err="1"/>
              <a:t>self-confidence</a:t>
            </a:r>
            <a:r>
              <a:rPr lang="nl-BE" dirty="0"/>
              <a:t> </a:t>
            </a:r>
            <a:r>
              <a:rPr lang="nl-BE" dirty="0">
                <a:sym typeface="Wingdings" panose="05000000000000000000" pitchFamily="2" charset="2"/>
              </a:rPr>
              <a:t> discover </a:t>
            </a:r>
            <a:r>
              <a:rPr lang="nl-BE" dirty="0" err="1">
                <a:sym typeface="Wingdings" panose="05000000000000000000" pitchFamily="2" charset="2"/>
              </a:rPr>
              <a:t>the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children’s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talents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and</a:t>
            </a:r>
            <a:r>
              <a:rPr lang="nl-BE" dirty="0">
                <a:sym typeface="Wingdings" panose="05000000000000000000" pitchFamily="2" charset="2"/>
              </a:rPr>
              <a:t> support </a:t>
            </a:r>
            <a:r>
              <a:rPr lang="nl-BE" dirty="0" err="1">
                <a:sym typeface="Wingdings" panose="05000000000000000000" pitchFamily="2" charset="2"/>
              </a:rPr>
              <a:t>them</a:t>
            </a:r>
            <a:r>
              <a:rPr lang="nl-BE" dirty="0">
                <a:sym typeface="Wingdings" panose="05000000000000000000" pitchFamily="2" charset="2"/>
              </a:rPr>
              <a:t> in </a:t>
            </a:r>
            <a:r>
              <a:rPr lang="nl-BE" dirty="0" err="1">
                <a:sym typeface="Wingdings" panose="05000000000000000000" pitchFamily="2" charset="2"/>
              </a:rPr>
              <a:t>this</a:t>
            </a:r>
            <a:r>
              <a:rPr lang="nl-BE" dirty="0">
                <a:sym typeface="Wingdings" panose="05000000000000000000" pitchFamily="2" charset="2"/>
              </a:rPr>
              <a:t>.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r>
              <a:rPr lang="nl-BE" dirty="0" err="1"/>
              <a:t>Children</a:t>
            </a:r>
            <a:r>
              <a:rPr lang="nl-BE" dirty="0"/>
              <a:t> have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know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they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count</a:t>
            </a:r>
            <a:r>
              <a:rPr lang="nl-BE" dirty="0"/>
              <a:t> on </a:t>
            </a:r>
            <a:r>
              <a:rPr lang="nl-BE" dirty="0" err="1"/>
              <a:t>others</a:t>
            </a:r>
            <a:r>
              <a:rPr lang="nl-BE" dirty="0"/>
              <a:t> </a:t>
            </a:r>
            <a:r>
              <a:rPr lang="nl-BE" dirty="0" err="1"/>
              <a:t>if</a:t>
            </a:r>
            <a:r>
              <a:rPr lang="nl-BE" dirty="0"/>
              <a:t> </a:t>
            </a:r>
            <a:r>
              <a:rPr lang="nl-BE" dirty="0" err="1"/>
              <a:t>they</a:t>
            </a:r>
            <a:r>
              <a:rPr lang="nl-BE" dirty="0"/>
              <a:t> want </a:t>
            </a:r>
            <a:r>
              <a:rPr lang="nl-BE" dirty="0" err="1"/>
              <a:t>to</a:t>
            </a:r>
            <a:r>
              <a:rPr lang="nl-BE" dirty="0"/>
              <a:t> talk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their</a:t>
            </a:r>
            <a:r>
              <a:rPr lang="nl-BE" dirty="0"/>
              <a:t> </a:t>
            </a:r>
            <a:r>
              <a:rPr lang="nl-BE" dirty="0" err="1"/>
              <a:t>feelings</a:t>
            </a:r>
            <a:r>
              <a:rPr lang="nl-BE" dirty="0"/>
              <a:t>. Make </a:t>
            </a:r>
            <a:r>
              <a:rPr lang="nl-BE" dirty="0" err="1"/>
              <a:t>sure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children</a:t>
            </a:r>
            <a:r>
              <a:rPr lang="nl-BE" dirty="0"/>
              <a:t> </a:t>
            </a:r>
            <a:r>
              <a:rPr lang="nl-BE" dirty="0" err="1"/>
              <a:t>know</a:t>
            </a:r>
            <a:r>
              <a:rPr lang="nl-BE" dirty="0"/>
              <a:t> </a:t>
            </a:r>
            <a:r>
              <a:rPr lang="nl-BE" dirty="0" err="1"/>
              <a:t>they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count</a:t>
            </a:r>
            <a:r>
              <a:rPr lang="nl-BE" dirty="0"/>
              <a:t> on </a:t>
            </a:r>
            <a:r>
              <a:rPr lang="nl-BE" dirty="0" err="1"/>
              <a:t>their</a:t>
            </a:r>
            <a:r>
              <a:rPr lang="nl-BE" dirty="0"/>
              <a:t> </a:t>
            </a:r>
            <a:r>
              <a:rPr lang="nl-BE" dirty="0" err="1"/>
              <a:t>teachers</a:t>
            </a:r>
            <a:r>
              <a:rPr lang="nl-BE" dirty="0"/>
              <a:t>.</a:t>
            </a:r>
          </a:p>
          <a:p>
            <a:endParaRPr lang="nl-BE" dirty="0"/>
          </a:p>
          <a:p>
            <a:r>
              <a:rPr lang="nl-BE" dirty="0" err="1"/>
              <a:t>Children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relaxation</a:t>
            </a:r>
            <a:r>
              <a:rPr lang="nl-BE" dirty="0"/>
              <a:t>, </a:t>
            </a:r>
            <a:r>
              <a:rPr lang="nl-BE" dirty="0" err="1"/>
              <a:t>especially</a:t>
            </a:r>
            <a:r>
              <a:rPr lang="nl-BE" dirty="0"/>
              <a:t> </a:t>
            </a:r>
            <a:r>
              <a:rPr lang="nl-BE" dirty="0" err="1"/>
              <a:t>children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CAL </a:t>
            </a:r>
            <a:r>
              <a:rPr lang="nl-BE" dirty="0" err="1"/>
              <a:t>who</a:t>
            </a:r>
            <a:r>
              <a:rPr lang="nl-BE" dirty="0"/>
              <a:t>, </a:t>
            </a:r>
            <a:r>
              <a:rPr lang="nl-BE" dirty="0" err="1"/>
              <a:t>usually</a:t>
            </a:r>
            <a:r>
              <a:rPr lang="nl-BE" dirty="0"/>
              <a:t>, </a:t>
            </a:r>
            <a:r>
              <a:rPr lang="nl-BE" dirty="0" err="1"/>
              <a:t>cannot</a:t>
            </a:r>
            <a:r>
              <a:rPr lang="nl-BE" dirty="0"/>
              <a:t> </a:t>
            </a:r>
            <a:r>
              <a:rPr lang="nl-BE" dirty="0" err="1"/>
              <a:t>enjoy</a:t>
            </a:r>
            <a:r>
              <a:rPr lang="nl-BE" dirty="0"/>
              <a:t> </a:t>
            </a:r>
            <a:r>
              <a:rPr lang="nl-BE" dirty="0" err="1"/>
              <a:t>relaxation</a:t>
            </a:r>
            <a:r>
              <a:rPr lang="nl-BE" dirty="0"/>
              <a:t> at home or at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streets</a:t>
            </a:r>
            <a:r>
              <a:rPr lang="nl-BE" dirty="0"/>
              <a:t>. Offer </a:t>
            </a:r>
            <a:r>
              <a:rPr lang="nl-BE" dirty="0" err="1"/>
              <a:t>them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chance </a:t>
            </a:r>
            <a:r>
              <a:rPr lang="nl-BE" dirty="0" err="1"/>
              <a:t>to</a:t>
            </a:r>
            <a:r>
              <a:rPr lang="nl-BE" dirty="0"/>
              <a:t> relax at </a:t>
            </a:r>
            <a:r>
              <a:rPr lang="nl-BE" dirty="0" err="1"/>
              <a:t>the</a:t>
            </a:r>
            <a:r>
              <a:rPr lang="nl-BE" dirty="0"/>
              <a:t> center.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Support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children</a:t>
            </a:r>
            <a:r>
              <a:rPr lang="nl-BE" dirty="0"/>
              <a:t> in </a:t>
            </a:r>
            <a:r>
              <a:rPr lang="nl-BE" dirty="0" err="1"/>
              <a:t>speaking</a:t>
            </a:r>
            <a:r>
              <a:rPr lang="nl-BE" dirty="0"/>
              <a:t> up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their</a:t>
            </a:r>
            <a:r>
              <a:rPr lang="nl-BE" dirty="0"/>
              <a:t> opinion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define</a:t>
            </a:r>
            <a:r>
              <a:rPr lang="nl-BE" dirty="0"/>
              <a:t> </a:t>
            </a:r>
            <a:r>
              <a:rPr lang="nl-BE" dirty="0" err="1"/>
              <a:t>their</a:t>
            </a:r>
            <a:r>
              <a:rPr lang="nl-BE" dirty="0"/>
              <a:t> borders. </a:t>
            </a:r>
            <a:r>
              <a:rPr lang="nl-BE" dirty="0" err="1"/>
              <a:t>Practice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them</a:t>
            </a:r>
            <a:r>
              <a:rPr lang="nl-BE" dirty="0"/>
              <a:t> on </a:t>
            </a:r>
            <a:r>
              <a:rPr lang="nl-BE" dirty="0" err="1"/>
              <a:t>saying</a:t>
            </a:r>
            <a:r>
              <a:rPr lang="nl-BE" dirty="0"/>
              <a:t> ‘no’. </a:t>
            </a:r>
            <a:r>
              <a:rPr lang="nl-BE" dirty="0" err="1"/>
              <a:t>If</a:t>
            </a:r>
            <a:r>
              <a:rPr lang="nl-BE" dirty="0"/>
              <a:t> </a:t>
            </a:r>
            <a:r>
              <a:rPr lang="nl-BE" dirty="0" err="1"/>
              <a:t>they</a:t>
            </a:r>
            <a:r>
              <a:rPr lang="nl-BE" dirty="0"/>
              <a:t> </a:t>
            </a:r>
            <a:r>
              <a:rPr lang="nl-BE" dirty="0" err="1"/>
              <a:t>don’t</a:t>
            </a:r>
            <a:r>
              <a:rPr lang="nl-BE" dirty="0"/>
              <a:t> want </a:t>
            </a:r>
            <a:r>
              <a:rPr lang="nl-BE" dirty="0" err="1"/>
              <a:t>to</a:t>
            </a:r>
            <a:r>
              <a:rPr lang="nl-BE" dirty="0"/>
              <a:t> do </a:t>
            </a:r>
            <a:r>
              <a:rPr lang="nl-BE" dirty="0" err="1"/>
              <a:t>something</a:t>
            </a:r>
            <a:r>
              <a:rPr lang="nl-BE" dirty="0"/>
              <a:t>, let </a:t>
            </a:r>
            <a:r>
              <a:rPr lang="nl-BE" dirty="0" err="1"/>
              <a:t>them</a:t>
            </a:r>
            <a:r>
              <a:rPr lang="nl-BE" dirty="0"/>
              <a:t> </a:t>
            </a:r>
            <a:r>
              <a:rPr lang="nl-BE" dirty="0" err="1"/>
              <a:t>suject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alternative</a:t>
            </a:r>
            <a:r>
              <a:rPr lang="nl-B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659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6ADE7-93A0-4A82-90FD-3CFAF5F6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/>
              <a:t>Questions</a:t>
            </a:r>
            <a:r>
              <a:rPr lang="nl-BE" dirty="0"/>
              <a:t>?</a:t>
            </a:r>
          </a:p>
        </p:txBody>
      </p:sp>
      <p:pic>
        <p:nvPicPr>
          <p:cNvPr id="1026" name="Picture 2" descr="vraagteken - Wondplatform Nederland">
            <a:extLst>
              <a:ext uri="{FF2B5EF4-FFF2-40B4-BE49-F238E27FC236}">
                <a16:creationId xmlns:a16="http://schemas.microsoft.com/office/drawing/2014/main" id="{C44118DA-EF55-41AD-92FB-8E172A3CB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024" y="1809799"/>
            <a:ext cx="3467376" cy="440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4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CC4FD36-16C3-4A38-843C-86ED05E0D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6" y="887896"/>
            <a:ext cx="4896678" cy="4896678"/>
          </a:xfrm>
          <a:prstGeom prst="rect">
            <a:avLst/>
          </a:prstGeom>
        </p:spPr>
      </p:pic>
      <p:pic>
        <p:nvPicPr>
          <p:cNvPr id="4" name="Afbeelding 3" descr="Afbeelding met persoon, buiten, kind, klein&#10;&#10;Automatisch gegenereerde beschrijving">
            <a:extLst>
              <a:ext uri="{FF2B5EF4-FFF2-40B4-BE49-F238E27FC236}">
                <a16:creationId xmlns:a16="http://schemas.microsoft.com/office/drawing/2014/main" id="{7A64B291-5710-4C04-9E25-1D22F0C20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213" y="1537252"/>
            <a:ext cx="5712337" cy="37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16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278</TotalTime>
  <Words>393</Words>
  <Application>Microsoft Office PowerPoint</Application>
  <PresentationFormat>Breedbeeld</PresentationFormat>
  <Paragraphs>54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Verdana</vt:lpstr>
      <vt:lpstr>Savon</vt:lpstr>
      <vt:lpstr>Workshop Trauma power</vt:lpstr>
      <vt:lpstr>Introduction</vt:lpstr>
      <vt:lpstr>What is trauma?</vt:lpstr>
      <vt:lpstr>Experiences that can be traumatic</vt:lpstr>
      <vt:lpstr>People react to trauma in different ways</vt:lpstr>
      <vt:lpstr>What can you do as a teacher?</vt:lpstr>
      <vt:lpstr>Increasing resilience</vt:lpstr>
      <vt:lpstr>Questions?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Trauma power</dc:title>
  <dc:creator>Stef</dc:creator>
  <cp:lastModifiedBy>Stef</cp:lastModifiedBy>
  <cp:revision>18</cp:revision>
  <dcterms:created xsi:type="dcterms:W3CDTF">2020-08-15T09:42:35Z</dcterms:created>
  <dcterms:modified xsi:type="dcterms:W3CDTF">2020-08-15T15:26:41Z</dcterms:modified>
</cp:coreProperties>
</file>